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57" r:id="rId3"/>
    <p:sldId id="258" r:id="rId4"/>
    <p:sldId id="268" r:id="rId5"/>
    <p:sldId id="269" r:id="rId6"/>
    <p:sldId id="270" r:id="rId7"/>
    <p:sldId id="271" r:id="rId8"/>
    <p:sldId id="272" r:id="rId9"/>
    <p:sldId id="266" r:id="rId10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99"/>
    <a:srgbClr val="FFFFCC"/>
    <a:srgbClr val="FFFF99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51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97295-FC35-4FA2-9EC3-8BEED876A1AE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1A68-9100-4BF4-8564-CF7AC798D6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6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文本占位符 7987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AD66DDC-D4FF-460B-8641-8504E9CAED84}" type="slidenum">
              <a:rPr lang="en-US" altLang="zh-CN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文本占位符 819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8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D42F200-918A-4DAC-9231-D77F68E65326}" type="slidenum">
              <a:rPr lang="en-US" altLang="zh-CN" smtClean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5780-F5CB-49A5-A07D-BD057F9F4CCD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5780-F5CB-49A5-A07D-BD057F9F4CCD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5780-F5CB-49A5-A07D-BD057F9F4CCD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5780-F5CB-49A5-A07D-BD057F9F4CCD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5780-F5CB-49A5-A07D-BD057F9F4CCD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文本占位符 70658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6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38AAF3-D7BE-43D4-AF49-8F9850F41A5F}" type="slidenum">
              <a:rPr lang="en-US" altLang="zh-CN" smtClean="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5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6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3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5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0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4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5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0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7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7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A5AC-3BAA-4C74-B990-43D6F31CA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003F-5938-4F86-871B-81B7E463A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" y="0"/>
            <a:ext cx="9165027" cy="51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38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" y="0"/>
            <a:ext cx="914846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366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7706"/>
            <a:ext cx="8752532" cy="290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B300A-EBC1-4D58-9D45-C234D43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76" y="744486"/>
            <a:ext cx="3744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Quicksand" pitchFamily="2" charset="0"/>
                <a:cs typeface="Times New Roman" pitchFamily="18" charset="0"/>
              </a:rPr>
              <a:t>Tôi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Quicksand" pitchFamily="2" charset="0"/>
                <a:cs typeface="Times New Roman" pitchFamily="18" charset="0"/>
              </a:rPr>
              <a:t>mến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Quicksan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" y="880370"/>
            <a:ext cx="7727238" cy="317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B300A-EBC1-4D58-9D45-C234D43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37046"/>
            <a:ext cx="4248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thiệu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icksan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B300A-EBC1-4D58-9D45-C234D43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942" y="743478"/>
            <a:ext cx="6241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Em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lớp</a:t>
            </a:r>
            <a:endParaRPr lang="en-US" sz="28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icksand" pitchFamily="2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8563"/>
            <a:ext cx="7365826" cy="318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B300A-EBC1-4D58-9D45-C234D43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737" y="105278"/>
            <a:ext cx="493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Em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là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khán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yêu</a:t>
            </a:r>
            <a:endParaRPr lang="en-US" sz="28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icksand" pitchFamily="2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63087" y="844804"/>
            <a:ext cx="2038120" cy="1961003"/>
            <a:chOff x="1263087" y="844804"/>
            <a:chExt cx="2038120" cy="1961003"/>
          </a:xfrm>
        </p:grpSpPr>
        <p:grpSp>
          <p:nvGrpSpPr>
            <p:cNvPr id="4" name="Group 3"/>
            <p:cNvGrpSpPr/>
            <p:nvPr/>
          </p:nvGrpSpPr>
          <p:grpSpPr>
            <a:xfrm>
              <a:off x="1263087" y="844804"/>
              <a:ext cx="2038120" cy="1961003"/>
              <a:chOff x="156156" y="771832"/>
              <a:chExt cx="2038120" cy="1961003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0" t="5771" r="5993" b="6435"/>
              <a:stretch/>
            </p:blipFill>
            <p:spPr bwMode="auto">
              <a:xfrm>
                <a:off x="156156" y="771832"/>
                <a:ext cx="2038120" cy="196100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>
                <a:off x="217617" y="771832"/>
                <a:ext cx="1915199" cy="191519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562905" y="2093982"/>
              <a:ext cx="1463040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07903" y="628498"/>
            <a:ext cx="2065615" cy="2131504"/>
            <a:chOff x="3407903" y="628498"/>
            <a:chExt cx="2065615" cy="2131504"/>
          </a:xfrm>
        </p:grpSpPr>
        <p:grpSp>
          <p:nvGrpSpPr>
            <p:cNvPr id="10" name="Group 9"/>
            <p:cNvGrpSpPr/>
            <p:nvPr/>
          </p:nvGrpSpPr>
          <p:grpSpPr>
            <a:xfrm>
              <a:off x="3407903" y="628498"/>
              <a:ext cx="2065615" cy="2131504"/>
              <a:chOff x="2207296" y="690473"/>
              <a:chExt cx="2065615" cy="2131504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91" b="5202"/>
              <a:stretch/>
            </p:blipFill>
            <p:spPr bwMode="auto">
              <a:xfrm>
                <a:off x="2207296" y="690473"/>
                <a:ext cx="2065615" cy="207376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2343608" y="906778"/>
                <a:ext cx="1915199" cy="191519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770294" y="2106940"/>
              <a:ext cx="1463040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0939" y="867705"/>
            <a:ext cx="1915199" cy="1915199"/>
            <a:chOff x="5750939" y="867705"/>
            <a:chExt cx="1915199" cy="1915199"/>
          </a:xfrm>
        </p:grpSpPr>
        <p:grpSp>
          <p:nvGrpSpPr>
            <p:cNvPr id="9" name="Group 8"/>
            <p:cNvGrpSpPr/>
            <p:nvPr/>
          </p:nvGrpSpPr>
          <p:grpSpPr>
            <a:xfrm>
              <a:off x="5750939" y="867705"/>
              <a:ext cx="1915199" cy="1915199"/>
              <a:chOff x="4644008" y="714092"/>
              <a:chExt cx="1915199" cy="1915199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" t="-1" r="2879" b="2343"/>
              <a:stretch/>
            </p:blipFill>
            <p:spPr bwMode="auto">
              <a:xfrm>
                <a:off x="4719509" y="719276"/>
                <a:ext cx="1796707" cy="18006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4644008" y="714092"/>
                <a:ext cx="1915199" cy="191519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6156175" y="2119898"/>
              <a:ext cx="1080121" cy="451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5064" y="2805807"/>
            <a:ext cx="1949272" cy="1978242"/>
            <a:chOff x="2135064" y="2805807"/>
            <a:chExt cx="1949272" cy="1978242"/>
          </a:xfrm>
        </p:grpSpPr>
        <p:grpSp>
          <p:nvGrpSpPr>
            <p:cNvPr id="11" name="Group 10"/>
            <p:cNvGrpSpPr/>
            <p:nvPr/>
          </p:nvGrpSpPr>
          <p:grpSpPr>
            <a:xfrm>
              <a:off x="2135064" y="2805807"/>
              <a:ext cx="1949272" cy="1978242"/>
              <a:chOff x="6773064" y="844865"/>
              <a:chExt cx="1949272" cy="1978242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0" t="5634" r="4229" b="4416"/>
              <a:stretch/>
            </p:blipFill>
            <p:spPr bwMode="auto">
              <a:xfrm>
                <a:off x="6773064" y="966040"/>
                <a:ext cx="1949272" cy="1857067"/>
              </a:xfrm>
              <a:prstGeom prst="ellipse">
                <a:avLst/>
              </a:prstGeom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Oval 19"/>
              <p:cNvSpPr/>
              <p:nvPr/>
            </p:nvSpPr>
            <p:spPr>
              <a:xfrm>
                <a:off x="6802625" y="844865"/>
                <a:ext cx="1915199" cy="191519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761146" y="4177586"/>
              <a:ext cx="783069" cy="225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97491" y="2777734"/>
            <a:ext cx="1915199" cy="1915199"/>
            <a:chOff x="4597491" y="2777734"/>
            <a:chExt cx="1915199" cy="1915199"/>
          </a:xfrm>
        </p:grpSpPr>
        <p:grpSp>
          <p:nvGrpSpPr>
            <p:cNvPr id="12" name="Group 11"/>
            <p:cNvGrpSpPr/>
            <p:nvPr/>
          </p:nvGrpSpPr>
          <p:grpSpPr>
            <a:xfrm>
              <a:off x="4597491" y="2777734"/>
              <a:ext cx="1915199" cy="1915199"/>
              <a:chOff x="1113386" y="2868751"/>
              <a:chExt cx="1915199" cy="1915199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9842" y="2932244"/>
                <a:ext cx="1801516" cy="1788211"/>
              </a:xfrm>
              <a:prstGeom prst="ellipse">
                <a:avLst/>
              </a:prstGeom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1113386" y="2868751"/>
                <a:ext cx="1915199" cy="1915199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076057" y="4177586"/>
              <a:ext cx="936104" cy="338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46204" y="202564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Quicksand" pitchFamily="2" charset="0"/>
              </a:rPr>
              <a:t>Nhìn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người</a:t>
            </a:r>
            <a:r>
              <a:rPr lang="en-US" b="1" dirty="0" smtClean="0">
                <a:latin typeface="Quicksand" pitchFamily="2" charset="0"/>
              </a:rPr>
              <a:t> </a:t>
            </a:r>
          </a:p>
          <a:p>
            <a:pPr algn="ctr"/>
            <a:r>
              <a:rPr lang="en-US" b="1" dirty="0" err="1" smtClean="0">
                <a:latin typeface="Quicksand" pitchFamily="2" charset="0"/>
              </a:rPr>
              <a:t>đang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nói</a:t>
            </a:r>
            <a:endParaRPr lang="en-US" b="1" dirty="0">
              <a:latin typeface="Quicksand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2922" y="197649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Quicksand" pitchFamily="2" charset="0"/>
              </a:rPr>
              <a:t>Giữ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im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lặng</a:t>
            </a:r>
            <a:endParaRPr lang="en-US" b="1" dirty="0">
              <a:latin typeface="Quicksand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1362" y="211989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Quicksand" pitchFamily="2" charset="0"/>
              </a:rPr>
              <a:t>Lắng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nghe</a:t>
            </a:r>
            <a:endParaRPr lang="en-US" b="1" dirty="0">
              <a:latin typeface="Quicksand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6146" y="415499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Quicksand" pitchFamily="2" charset="0"/>
              </a:rPr>
              <a:t>Giữ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yên</a:t>
            </a:r>
            <a:endParaRPr lang="en-US" b="1" dirty="0">
              <a:latin typeface="Quicksand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6348" y="4142747"/>
            <a:ext cx="110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Quicksand" pitchFamily="2" charset="0"/>
              </a:rPr>
              <a:t>Khích</a:t>
            </a:r>
            <a:r>
              <a:rPr lang="en-US" b="1" dirty="0" smtClean="0">
                <a:latin typeface="Quicksand" pitchFamily="2" charset="0"/>
              </a:rPr>
              <a:t> </a:t>
            </a:r>
            <a:r>
              <a:rPr lang="en-US" b="1" dirty="0" err="1" smtClean="0">
                <a:latin typeface="Quicksand" pitchFamily="2" charset="0"/>
              </a:rPr>
              <a:t>lệ</a:t>
            </a:r>
            <a:endParaRPr 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B300A-EBC1-4D58-9D45-C234D430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633" y="369860"/>
            <a:ext cx="1984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Quicksand" pitchFamily="2" charset="0"/>
                <a:cs typeface="Times New Roman" pitchFamily="18" charset="0"/>
              </a:rPr>
              <a:t>giá</a:t>
            </a:r>
            <a:endParaRPr lang="en-US" sz="28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Quicksand" pitchFamily="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" y="1347614"/>
            <a:ext cx="8316416" cy="230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0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4541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78"/>
            <a:ext cx="9252520" cy="51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8" y="1203727"/>
            <a:ext cx="126087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1"/>
          <a:stretch/>
        </p:blipFill>
        <p:spPr bwMode="auto">
          <a:xfrm>
            <a:off x="-180501" y="1013439"/>
            <a:ext cx="9252519" cy="41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26" y="1176546"/>
            <a:ext cx="1413272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5" y="1467450"/>
            <a:ext cx="956072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文本框 64533"/>
          <p:cNvSpPr txBox="1">
            <a:spLocks noChangeArrowheads="1"/>
          </p:cNvSpPr>
          <p:nvPr/>
        </p:nvSpPr>
        <p:spPr bwMode="auto">
          <a:xfrm>
            <a:off x="1781436" y="205245"/>
            <a:ext cx="5598876" cy="8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3" tIns="27866" rIns="55733" bIns="27866">
            <a:prstTxWarp prst="textDeflateBottom">
              <a:avLst>
                <a:gd name="adj" fmla="val 82064"/>
              </a:avLst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Hoạt</a:t>
            </a:r>
            <a:r>
              <a:rPr lang="en-US" altLang="zh-CN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zh-CN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tiếp</a:t>
            </a:r>
            <a:r>
              <a:rPr lang="en-US" altLang="zh-CN" sz="4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Quicksand" pitchFamily="2" charset="0"/>
                <a:ea typeface="黑体" pitchFamily="49" charset="-122"/>
                <a:cs typeface="Times New Roman" pitchFamily="18" charset="0"/>
              </a:rPr>
              <a:t>nối</a:t>
            </a:r>
            <a:endParaRPr lang="en-US" altLang="zh-CN" sz="4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Quicksand" pitchFamily="2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0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50</Words>
  <Application>Microsoft Office PowerPoint</Application>
  <PresentationFormat>On-screen Show (16:9)</PresentationFormat>
  <Paragraphs>20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UyenPhuong</dc:creator>
  <cp:lastModifiedBy>upakaphuong</cp:lastModifiedBy>
  <cp:revision>28</cp:revision>
  <dcterms:created xsi:type="dcterms:W3CDTF">2020-09-27T13:24:47Z</dcterms:created>
  <dcterms:modified xsi:type="dcterms:W3CDTF">2021-08-14T03:14:20Z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